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6" r:id="rId4"/>
    <p:sldId id="259" r:id="rId5"/>
    <p:sldId id="262" r:id="rId6"/>
    <p:sldId id="265" r:id="rId7"/>
    <p:sldId id="267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7" d="100"/>
          <a:sy n="77" d="100"/>
        </p:scale>
        <p:origin x="2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6674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328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821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4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359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56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61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613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76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Looking for Games:  A Board Game Utility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James Fitzpatrick, Stuart Long, Frank Singel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945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25" y="2181225"/>
            <a:ext cx="11029950" cy="799713"/>
          </a:xfrm>
        </p:spPr>
        <p:txBody>
          <a:bodyPr/>
          <a:lstStyle/>
          <a:p>
            <a:r>
              <a:rPr lang="en-US" dirty="0">
                <a:solidFill>
                  <a:srgbClr val="3D3D3D"/>
                </a:solidFill>
                <a:latin typeface="Gill Sans MT"/>
              </a:rPr>
              <a:t>Over 60,000 unique board games currently being made</a:t>
            </a:r>
          </a:p>
          <a:p>
            <a:pPr marL="0" indent="0">
              <a:buNone/>
            </a:pPr>
            <a:endParaRPr lang="en-US" dirty="0">
              <a:solidFill>
                <a:srgbClr val="3D3D3D"/>
              </a:solidFill>
              <a:latin typeface="Gill Sans MT"/>
            </a:endParaRPr>
          </a:p>
        </p:txBody>
      </p:sp>
      <p:pic>
        <p:nvPicPr>
          <p:cNvPr id="5" name="Picture 4" descr="game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88" y="3173413"/>
            <a:ext cx="10875123" cy="325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446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/>
            </a:r>
            <a:br>
              <a:rPr lang="en-US"/>
            </a:br>
            <a:r>
              <a:rPr lang="en-US"/>
              <a:t>Project Purpose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Currently no utility for providing comprehensive services to board gamers</a:t>
            </a:r>
          </a:p>
          <a:p>
            <a:r>
              <a:rPr lang="en-US"/>
              <a:t>Current sites dedicated to board games are ugly and not useful</a:t>
            </a:r>
          </a:p>
          <a:p>
            <a:r>
              <a:rPr lang="en-US"/>
              <a:t>LFG will allows players to organize their board game collection, view data trends, and connect with fellow players</a:t>
            </a:r>
          </a:p>
          <a:p>
            <a:r>
              <a:rPr lang="en-US"/>
              <a:t>The project will focus on data collection and analysis on users' board game collection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193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project will provide an online database through which users will be able to:</a:t>
            </a:r>
          </a:p>
          <a:p>
            <a:r>
              <a:rPr lang="en-US" dirty="0"/>
              <a:t>Publicly list their board game collection</a:t>
            </a:r>
          </a:p>
          <a:p>
            <a:r>
              <a:rPr lang="en-US" dirty="0"/>
              <a:t>List what games they're looking to play</a:t>
            </a:r>
          </a:p>
          <a:p>
            <a:r>
              <a:rPr lang="en-US" dirty="0"/>
              <a:t>Find other users looking to play similar games</a:t>
            </a:r>
          </a:p>
          <a:p>
            <a:r>
              <a:rPr lang="en-US" dirty="0"/>
              <a:t>Review and browse reviews of specific games</a:t>
            </a:r>
          </a:p>
          <a:p>
            <a:r>
              <a:rPr lang="en-US" dirty="0"/>
              <a:t>View data analyses on different board games and their collection</a:t>
            </a:r>
          </a:p>
          <a:p>
            <a:r>
              <a:rPr lang="en-US" dirty="0"/>
              <a:t>Get recommendations for games to play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87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Gill Sans MT"/>
              </a:rPr>
              <a:t>Team Roles</a:t>
            </a:r>
          </a:p>
          <a:p>
            <a:pPr lvl="1"/>
            <a:r>
              <a:rPr lang="en-US" sz="1800" dirty="0">
                <a:solidFill>
                  <a:srgbClr val="3D3D3D"/>
                </a:solidFill>
                <a:latin typeface="Gill Sans MT"/>
              </a:rPr>
              <a:t>James</a:t>
            </a:r>
          </a:p>
          <a:p>
            <a:pPr lvl="2"/>
            <a:r>
              <a:rPr lang="en-US" sz="1800" dirty="0">
                <a:solidFill>
                  <a:srgbClr val="3D3D3D"/>
                </a:solidFill>
                <a:latin typeface="Gill Sans MT"/>
              </a:rPr>
              <a:t>Database development</a:t>
            </a:r>
          </a:p>
          <a:p>
            <a:pPr lvl="2"/>
            <a:r>
              <a:rPr lang="en-US" sz="1800" dirty="0">
                <a:solidFill>
                  <a:srgbClr val="3D3D3D"/>
                </a:solidFill>
                <a:latin typeface="Gill Sans MT"/>
              </a:rPr>
              <a:t>Data Trends/Suggestions</a:t>
            </a:r>
          </a:p>
          <a:p>
            <a:pPr lvl="1"/>
            <a:r>
              <a:rPr lang="en-US" sz="1800" dirty="0">
                <a:solidFill>
                  <a:srgbClr val="3D3D3D"/>
                </a:solidFill>
                <a:latin typeface="Gill Sans MT"/>
              </a:rPr>
              <a:t>Stuart</a:t>
            </a:r>
          </a:p>
          <a:p>
            <a:pPr lvl="2"/>
            <a:r>
              <a:rPr lang="en-US" sz="1800" dirty="0">
                <a:solidFill>
                  <a:srgbClr val="3D3D3D"/>
                </a:solidFill>
                <a:latin typeface="Gill Sans MT"/>
              </a:rPr>
              <a:t>Project </a:t>
            </a:r>
            <a:r>
              <a:rPr lang="en-US" sz="1800" dirty="0" smtClean="0">
                <a:solidFill>
                  <a:srgbClr val="3D3D3D"/>
                </a:solidFill>
                <a:latin typeface="Gill Sans MT"/>
              </a:rPr>
              <a:t>Manager</a:t>
            </a:r>
          </a:p>
          <a:p>
            <a:pPr lvl="2"/>
            <a:r>
              <a:rPr lang="en-US" sz="1800" dirty="0" smtClean="0">
                <a:solidFill>
                  <a:srgbClr val="3D3D3D"/>
                </a:solidFill>
                <a:latin typeface="Gill Sans MT"/>
              </a:rPr>
              <a:t>Front End/Back End Connection</a:t>
            </a:r>
            <a:endParaRPr lang="en-US" sz="1800" dirty="0">
              <a:solidFill>
                <a:srgbClr val="3D3D3D"/>
              </a:solidFill>
              <a:latin typeface="Gill Sans MT"/>
            </a:endParaRPr>
          </a:p>
          <a:p>
            <a:pPr lvl="1"/>
            <a:r>
              <a:rPr lang="en-US" sz="1800" dirty="0" smtClean="0">
                <a:solidFill>
                  <a:srgbClr val="3D3D3D"/>
                </a:solidFill>
                <a:latin typeface="Gill Sans MT"/>
              </a:rPr>
              <a:t>Frank</a:t>
            </a:r>
            <a:endParaRPr lang="en-US" sz="1800" dirty="0">
              <a:solidFill>
                <a:srgbClr val="3D3D3D"/>
              </a:solidFill>
              <a:latin typeface="Gill Sans MT"/>
            </a:endParaRPr>
          </a:p>
          <a:p>
            <a:pPr lvl="2"/>
            <a:r>
              <a:rPr lang="en-US" sz="1800" dirty="0">
                <a:solidFill>
                  <a:srgbClr val="3D3D3D"/>
                </a:solidFill>
                <a:latin typeface="Gill Sans MT"/>
              </a:rPr>
              <a:t>Facebook Integration</a:t>
            </a:r>
          </a:p>
          <a:p>
            <a:pPr lvl="2"/>
            <a:r>
              <a:rPr lang="en-US" sz="1800" dirty="0">
                <a:solidFill>
                  <a:srgbClr val="3D3D3D"/>
                </a:solidFill>
                <a:latin typeface="Gill Sans MT"/>
              </a:rPr>
              <a:t>User Experience</a:t>
            </a:r>
          </a:p>
          <a:p>
            <a:r>
              <a:rPr lang="en-US" dirty="0"/>
              <a:t>Github - Source control of choice</a:t>
            </a:r>
          </a:p>
          <a:p>
            <a:r>
              <a:rPr lang="en-US" dirty="0"/>
              <a:t>Trello - Method of tracking tasks and bugs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Management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795" y="1791066"/>
            <a:ext cx="1832967" cy="24412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rcRect l="24284" r="30645"/>
          <a:stretch>
            <a:fillRect/>
          </a:stretch>
        </p:blipFill>
        <p:spPr>
          <a:xfrm>
            <a:off x="6512669" y="2602207"/>
            <a:ext cx="2352019" cy="31268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rcRect l="30839" r="31602"/>
          <a:stretch>
            <a:fillRect/>
          </a:stretch>
        </p:blipFill>
        <p:spPr>
          <a:xfrm>
            <a:off x="9199701" y="2084252"/>
            <a:ext cx="2248204" cy="449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653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025" y="2227263"/>
            <a:ext cx="3530171" cy="3633787"/>
          </a:xfrm>
        </p:spPr>
        <p:txBody>
          <a:bodyPr/>
          <a:lstStyle/>
          <a:p>
            <a:r>
              <a:rPr lang="en-US"/>
              <a:t>Python</a:t>
            </a:r>
          </a:p>
          <a:p>
            <a:r>
              <a:rPr lang="en-US"/>
              <a:t>Javascript</a:t>
            </a:r>
          </a:p>
          <a:p>
            <a:r>
              <a:rPr lang="en-US"/>
              <a:t>Django</a:t>
            </a:r>
          </a:p>
          <a:p>
            <a:r>
              <a:rPr lang="en-US"/>
              <a:t>Bootstrap</a:t>
            </a:r>
          </a:p>
          <a:p>
            <a:r>
              <a:rPr lang="en-US"/>
              <a:t>Facebook</a:t>
            </a:r>
          </a:p>
          <a:p>
            <a:r>
              <a:rPr lang="en-US"/>
              <a:t>MySQL</a:t>
            </a:r>
          </a:p>
          <a:p>
            <a:r>
              <a:rPr lang="en-US"/>
              <a:t>Github</a:t>
            </a:r>
          </a:p>
          <a:p>
            <a:r>
              <a:rPr lang="en-US"/>
              <a:t>Trello</a:t>
            </a:r>
          </a:p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124156" y="2121927"/>
            <a:ext cx="1229744" cy="1155062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5059" y="2153483"/>
            <a:ext cx="3268498" cy="9671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9105" y="2897002"/>
            <a:ext cx="2743200" cy="2743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7173" y="3506275"/>
            <a:ext cx="2083463" cy="17085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87225" y="3453004"/>
            <a:ext cx="2743200" cy="15361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5631" y="2155549"/>
            <a:ext cx="2381250" cy="10191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32238" y="4909493"/>
            <a:ext cx="1824946" cy="182505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49022" y="5385194"/>
            <a:ext cx="2743200" cy="87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304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Feature </a:t>
            </a:r>
            <a:r>
              <a:rPr lang="en-US" dirty="0" smtClean="0"/>
              <a:t>Creep</a:t>
            </a:r>
          </a:p>
          <a:p>
            <a:pPr lvl="1"/>
            <a:r>
              <a:rPr lang="en-US" dirty="0" smtClean="0"/>
              <a:t>A lot of possible features to add</a:t>
            </a:r>
            <a:endParaRPr lang="en-US" dirty="0"/>
          </a:p>
          <a:p>
            <a:r>
              <a:rPr lang="en-US" dirty="0"/>
              <a:t>Storage </a:t>
            </a:r>
            <a:r>
              <a:rPr lang="en-US" dirty="0" smtClean="0"/>
              <a:t>Issues</a:t>
            </a:r>
          </a:p>
          <a:p>
            <a:pPr lvl="1"/>
            <a:r>
              <a:rPr lang="en-US" dirty="0" smtClean="0"/>
              <a:t>Uncertain Storage Requirements</a:t>
            </a:r>
            <a:endParaRPr lang="en-US" dirty="0"/>
          </a:p>
          <a:p>
            <a:pPr lvl="1"/>
            <a:r>
              <a:rPr lang="en-US" dirty="0" smtClean="0"/>
              <a:t>Content </a:t>
            </a:r>
            <a:r>
              <a:rPr lang="en-US" dirty="0"/>
              <a:t>versus Speed</a:t>
            </a:r>
          </a:p>
          <a:p>
            <a:r>
              <a:rPr lang="en-US" dirty="0"/>
              <a:t>Game </a:t>
            </a:r>
            <a:r>
              <a:rPr lang="en-US" dirty="0" smtClean="0"/>
              <a:t>Suggestions</a:t>
            </a:r>
          </a:p>
          <a:p>
            <a:pPr lvl="1"/>
            <a:r>
              <a:rPr lang="en-US" dirty="0" smtClean="0"/>
              <a:t>Complexity </a:t>
            </a:r>
            <a:r>
              <a:rPr lang="en-US" dirty="0"/>
              <a:t>of Machine Learning</a:t>
            </a:r>
          </a:p>
          <a:p>
            <a:pPr lvl="1"/>
            <a:r>
              <a:rPr lang="en-US" dirty="0"/>
              <a:t>Which data is important?</a:t>
            </a:r>
          </a:p>
          <a:p>
            <a:r>
              <a:rPr lang="en-US" dirty="0"/>
              <a:t>Small Sample Sizes</a:t>
            </a:r>
          </a:p>
          <a:p>
            <a:r>
              <a:rPr lang="en-US" dirty="0" smtClean="0"/>
              <a:t>Aesthetics</a:t>
            </a:r>
          </a:p>
          <a:p>
            <a:pPr lvl="1"/>
            <a:r>
              <a:rPr lang="en-US" dirty="0" smtClean="0"/>
              <a:t>Content vs </a:t>
            </a:r>
            <a:r>
              <a:rPr lang="en-US" dirty="0"/>
              <a:t>Visual </a:t>
            </a:r>
            <a:r>
              <a:rPr lang="en-US" dirty="0" smtClean="0"/>
              <a:t>Appeal</a:t>
            </a:r>
            <a:r>
              <a:rPr lang="en-US" dirty="0"/>
              <a:t> </a:t>
            </a:r>
            <a:r>
              <a:rPr lang="en-US" dirty="0" smtClean="0"/>
              <a:t>vs Speed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17137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 you for your time!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06748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TC103457464[[fn=Dividend]]</Template>
  <TotalTime>27</TotalTime>
  <Words>198</Words>
  <Application>Microsoft Office PowerPoint</Application>
  <PresentationFormat>Widescreen</PresentationFormat>
  <Paragraphs>53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Gill Sans MT</vt:lpstr>
      <vt:lpstr>Wingdings 2</vt:lpstr>
      <vt:lpstr>Dividend</vt:lpstr>
      <vt:lpstr>Looking for Games:  A Board Game Utility</vt:lpstr>
      <vt:lpstr>Introduction</vt:lpstr>
      <vt:lpstr> Project Purpose</vt:lpstr>
      <vt:lpstr>Application</vt:lpstr>
      <vt:lpstr>Project Management</vt:lpstr>
      <vt:lpstr>TECHNOLOGY</vt:lpstr>
      <vt:lpstr>Challenges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for Games:  A Board Game Utility</dc:title>
  <dc:creator>James Fitzpatrick</dc:creator>
  <cp:lastModifiedBy>James Fitzpatrick</cp:lastModifiedBy>
  <cp:revision>14</cp:revision>
  <dcterms:created xsi:type="dcterms:W3CDTF">2014-01-23T21:18:41Z</dcterms:created>
  <dcterms:modified xsi:type="dcterms:W3CDTF">2014-01-24T16:29:20Z</dcterms:modified>
</cp:coreProperties>
</file>